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itter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89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0720" y="2299477"/>
            <a:ext cx="8798275" cy="1428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6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Space Exploration </a:t>
            </a:r>
          </a:p>
          <a:p>
            <a:pPr marL="0" indent="0" algn="l">
              <a:lnSpc>
                <a:spcPts val="3600"/>
              </a:lnSpc>
              <a:buNone/>
            </a:pPr>
            <a:endParaRPr lang="en-US" sz="6000" b="1" dirty="0">
              <a:solidFill>
                <a:srgbClr val="E1E5CD"/>
              </a:solidFill>
              <a:latin typeface="Outfit Bold" pitchFamily="34" charset="0"/>
              <a:ea typeface="Outfit Bold" pitchFamily="34" charset="-122"/>
              <a:cs typeface="Outfit Bold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6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with Virtual VR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5686460" y="3774555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By Team Optimax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280190" y="1875830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882204" y="4455569"/>
            <a:ext cx="1336275" cy="197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Hard </a:t>
            </a:r>
            <a:r>
              <a:rPr lang="en-US" sz="11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Bosamiya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910655" y="417929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Team Members: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875925" y="4871057"/>
            <a:ext cx="156375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Vaishali Saini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875925" y="5349580"/>
            <a:ext cx="1842969" cy="27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Saraswati Chauhan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875925" y="4677842"/>
            <a:ext cx="1447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Riya Panchal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875925" y="5109949"/>
            <a:ext cx="141415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Vishwa Patel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396839" y="557269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Affiliation: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537391" y="5899648"/>
            <a:ext cx="3555617" cy="379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L.J. University, Department of Computer Science</a:t>
            </a:r>
            <a:endParaRPr lang="en-US" sz="11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57D511-9DF1-CE67-D89B-EE7E89C91EBB}"/>
              </a:ext>
            </a:extLst>
          </p:cNvPr>
          <p:cNvSpPr/>
          <p:nvPr/>
        </p:nvSpPr>
        <p:spPr>
          <a:xfrm>
            <a:off x="4482790" y="7802514"/>
            <a:ext cx="10147610" cy="3791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331B98-DCE1-3890-8863-9DE6C7EF20A1}"/>
              </a:ext>
            </a:extLst>
          </p:cNvPr>
          <p:cNvSpPr txBox="1"/>
          <p:nvPr/>
        </p:nvSpPr>
        <p:spPr>
          <a:xfrm>
            <a:off x="10696807" y="7802514"/>
            <a:ext cx="3799778" cy="333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NASA Space Apps Challenge 2025</a:t>
            </a:r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8D0C43-8514-1F3C-1F4D-35E5DA278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302" y="206403"/>
            <a:ext cx="2965534" cy="199813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4280"/>
            <a:ext cx="664166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Challenge We're Solving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2052399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Problem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2639258"/>
            <a:ext cx="3529251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Middle school students—especially in 6th and 7th grades—often struggle to grasp 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space concepts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like planets, moons, constellations, and the solar system through textbooks and flat diagrams alone.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80190" y="4783217"/>
            <a:ext cx="3529251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Space is </a:t>
            </a:r>
            <a:r>
              <a:rPr lang="en-US" sz="1600" dirty="0">
                <a:solidFill>
                  <a:srgbClr val="000000"/>
                </a:solidFill>
                <a:highlight>
                  <a:srgbClr val="9FA582"/>
                </a:highlight>
                <a:latin typeface="Bitter" pitchFamily="34" charset="0"/>
                <a:ea typeface="Bitter" pitchFamily="34" charset="-122"/>
                <a:cs typeface="Bitter" pitchFamily="34" charset="-120"/>
              </a:rPr>
              <a:t>three-dimensional, vast, and dynamic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but traditional classroom tools can't capture this scale and depth. This leads to 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learning gaps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and declining interest in astronomy.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314980" y="2052399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Solution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314980" y="2639258"/>
            <a:ext cx="35292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We've created a 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Virtual Reality platform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using Unity that transforms space education. Students can now: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14980" y="3803094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Walk through the solar system in immersive 3D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314980" y="4527947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Zoom into planets and moons to explore surface features up close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14980" y="5252799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Visualize constellations in a realistic night sky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14980" y="5977652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Learn through interactive animations and clear narrations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14980" y="6814780"/>
            <a:ext cx="35292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 short: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 </a:t>
            </a:r>
            <a:r>
              <a:rPr lang="en-US" sz="1600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space classroom in VR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!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13EE3-A1BA-1474-EE0A-A216E597DFB2}"/>
              </a:ext>
            </a:extLst>
          </p:cNvPr>
          <p:cNvSpPr/>
          <p:nvPr/>
        </p:nvSpPr>
        <p:spPr>
          <a:xfrm>
            <a:off x="4694663" y="7805854"/>
            <a:ext cx="9935737" cy="3827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EF177-166C-33E7-4F77-B3D08A7E63DC}"/>
              </a:ext>
            </a:extLst>
          </p:cNvPr>
          <p:cNvSpPr txBox="1"/>
          <p:nvPr/>
        </p:nvSpPr>
        <p:spPr>
          <a:xfrm>
            <a:off x="10707958" y="7852075"/>
            <a:ext cx="4045105" cy="336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NASA Space Apps Challenge 2025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11761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Features That Make Learning Come Alive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199680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3D Models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Detailed, accurate 3D models of planets, moons, and constellations.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2199680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958108"/>
            <a:ext cx="30890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Animations &amp; Narration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4485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Engaging visual storytelling with clear audio explanations.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24038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B3C3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2199680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958108"/>
            <a:ext cx="3307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Immersive VR Experience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Powered by Unity, compatible with Oculus and other VR headsets for true presence in space.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770" y="5366504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3690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Grade-Appropriate Content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Content designed for 6th–7th grade students, matching curriculum standards.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FA582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528" y="5366504"/>
            <a:ext cx="306110" cy="38266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Scalable Platform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Built to expand with more astronomy topics, missions, and interactive experiences.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04B49F-2F8F-4661-E0E9-73319B32A2D7}"/>
              </a:ext>
            </a:extLst>
          </p:cNvPr>
          <p:cNvSpPr/>
          <p:nvPr/>
        </p:nvSpPr>
        <p:spPr>
          <a:xfrm>
            <a:off x="89210" y="7794784"/>
            <a:ext cx="14541190" cy="362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560A07-3D1A-8333-C7F2-95AB41C78EBD}"/>
              </a:ext>
            </a:extLst>
          </p:cNvPr>
          <p:cNvSpPr txBox="1"/>
          <p:nvPr/>
        </p:nvSpPr>
        <p:spPr>
          <a:xfrm>
            <a:off x="10774866" y="7821505"/>
            <a:ext cx="4196358" cy="336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NASA Space Apps Challenge 2025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0083"/>
            <a:ext cx="73182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Technology stack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499235"/>
            <a:ext cx="7556421" cy="1381482"/>
          </a:xfrm>
          <a:prstGeom prst="roundRect">
            <a:avLst>
              <a:gd name="adj" fmla="val 197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6650" y="1522095"/>
            <a:ext cx="725805" cy="1335762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6" name="Text 3"/>
          <p:cNvSpPr/>
          <p:nvPr/>
        </p:nvSpPr>
        <p:spPr>
          <a:xfrm>
            <a:off x="1043464" y="20198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723906" y="170354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Unity </a:t>
            </a: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Engine</a:t>
            </a: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(C#)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723906" y="2095857"/>
            <a:ext cx="66034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Unity Engine powers our VR development, enabling smooth animations and seamless interactivity.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93790" y="3062168"/>
            <a:ext cx="7556421" cy="1381482"/>
          </a:xfrm>
          <a:prstGeom prst="roundRect">
            <a:avLst>
              <a:gd name="adj" fmla="val 197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16650" y="3085028"/>
            <a:ext cx="725805" cy="1335762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1043464" y="358282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723906" y="326648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NASA Open Data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1723906" y="3658791"/>
            <a:ext cx="66034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Authentic NASA open data ensures scientific accuracy and real measurements for planet textures and astronomical information.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93790" y="4625102"/>
            <a:ext cx="7556421" cy="1381482"/>
          </a:xfrm>
          <a:prstGeom prst="roundRect">
            <a:avLst>
              <a:gd name="adj" fmla="val 197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16650" y="4647962"/>
            <a:ext cx="725805" cy="1335762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16" name="Text 13"/>
          <p:cNvSpPr/>
          <p:nvPr/>
        </p:nvSpPr>
        <p:spPr>
          <a:xfrm>
            <a:off x="1043464" y="514576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1723906" y="48294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OpenXR Standard</a:t>
            </a: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1723906" y="5221724"/>
            <a:ext cx="66034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Built on OpenXR, our platform offers maximum compatibility across all major VR devices.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93790" y="6188035"/>
            <a:ext cx="7556421" cy="1381482"/>
          </a:xfrm>
          <a:prstGeom prst="roundRect">
            <a:avLst>
              <a:gd name="adj" fmla="val 197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16650" y="6210895"/>
            <a:ext cx="725805" cy="1335762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21" name="Text 18"/>
          <p:cNvSpPr/>
          <p:nvPr/>
        </p:nvSpPr>
        <p:spPr>
          <a:xfrm>
            <a:off x="1043464" y="670869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1723906" y="639234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3D Modeling Tools</a:t>
            </a: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1723906" y="6784658"/>
            <a:ext cx="66034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High-quality 3D modeling tools and assets create stunning, immersive space environments.</a:t>
            </a:r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B337D8-0991-1926-2680-DB24177AC45E}"/>
              </a:ext>
            </a:extLst>
          </p:cNvPr>
          <p:cNvSpPr/>
          <p:nvPr/>
        </p:nvSpPr>
        <p:spPr>
          <a:xfrm>
            <a:off x="0" y="7828156"/>
            <a:ext cx="10370634" cy="31512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52609C-A2BD-0A81-682A-4C6E0CBA8B54}"/>
              </a:ext>
            </a:extLst>
          </p:cNvPr>
          <p:cNvSpPr txBox="1"/>
          <p:nvPr/>
        </p:nvSpPr>
        <p:spPr>
          <a:xfrm>
            <a:off x="6631998" y="7839464"/>
            <a:ext cx="3955895" cy="336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NASA Space Apps Challenge 2025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1556"/>
            <a:ext cx="52712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Real Impact on Education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064782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4" name="Text 2"/>
          <p:cNvSpPr/>
          <p:nvPr/>
        </p:nvSpPr>
        <p:spPr>
          <a:xfrm>
            <a:off x="1383506" y="2127052"/>
            <a:ext cx="236541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Bridges Learning Gaps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383506" y="2591991"/>
            <a:ext cx="70588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Students grasp complex astronomical concepts faster and retain knowledge longer through interactive 3D exploration.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3790" y="3535442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7" name="Text 5"/>
          <p:cNvSpPr/>
          <p:nvPr/>
        </p:nvSpPr>
        <p:spPr>
          <a:xfrm>
            <a:off x="1383506" y="3597712"/>
            <a:ext cx="27491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Ignites Passion for Science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383506" y="4062651"/>
            <a:ext cx="70588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VR transforms abstract topics into </a:t>
            </a:r>
            <a:r>
              <a:rPr lang="en-US" sz="1600" dirty="0">
                <a:solidFill>
                  <a:srgbClr val="000000"/>
                </a:solidFill>
                <a:highlight>
                  <a:srgbClr val="9FA582"/>
                </a:highlight>
                <a:latin typeface="Bitter" pitchFamily="34" charset="0"/>
                <a:ea typeface="Bitter" pitchFamily="34" charset="-122"/>
                <a:cs typeface="Bitter" pitchFamily="34" charset="-120"/>
              </a:rPr>
              <a:t>exciting adventures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inspiring STEM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careers.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93790" y="4715828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0" name="Text 8"/>
          <p:cNvSpPr/>
          <p:nvPr/>
        </p:nvSpPr>
        <p:spPr>
          <a:xfrm>
            <a:off x="1383506" y="477809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Empowers Educators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383506" y="5243036"/>
            <a:ext cx="70588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Teachers gain a powerful tool that makes lessons engaging, visual, and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memorable.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93790" y="5896213"/>
            <a:ext cx="408265" cy="408265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3" name="Text 11"/>
          <p:cNvSpPr/>
          <p:nvPr/>
        </p:nvSpPr>
        <p:spPr>
          <a:xfrm>
            <a:off x="1383506" y="5958483"/>
            <a:ext cx="255901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Supports NASA's Mission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1383506" y="6423422"/>
            <a:ext cx="70588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aligns with NASA's vision to build </a:t>
            </a:r>
            <a:r>
              <a:rPr lang="en-US" sz="16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space exploration awareness</a:t>
            </a: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and inspire the next generation of scientists.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659" y="2064782"/>
            <a:ext cx="3961090" cy="39610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063611-1429-8A55-FBAD-EAA697B74D87}"/>
              </a:ext>
            </a:extLst>
          </p:cNvPr>
          <p:cNvSpPr/>
          <p:nvPr/>
        </p:nvSpPr>
        <p:spPr>
          <a:xfrm>
            <a:off x="1" y="7748945"/>
            <a:ext cx="14630400" cy="4082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0F5285-74CB-472B-FD68-FE7FB2B1F67F}"/>
              </a:ext>
            </a:extLst>
          </p:cNvPr>
          <p:cNvSpPr txBox="1"/>
          <p:nvPr/>
        </p:nvSpPr>
        <p:spPr>
          <a:xfrm>
            <a:off x="10804137" y="7801526"/>
            <a:ext cx="3826262" cy="336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NASA Space Apps Challenge 2025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0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15032"/>
            <a:ext cx="548092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Vision for the Future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1082993" y="4295894"/>
            <a:ext cx="12753618" cy="96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i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"We are bringing the universe into the classroom—making space education immersive, interactive, and inspiring for the next generation."</a:t>
            </a:r>
            <a:endParaRPr lang="en-US" sz="3000" dirty="0"/>
          </a:p>
        </p:txBody>
      </p:sp>
      <p:sp>
        <p:nvSpPr>
          <p:cNvPr id="5" name="Shape 2"/>
          <p:cNvSpPr/>
          <p:nvPr/>
        </p:nvSpPr>
        <p:spPr>
          <a:xfrm>
            <a:off x="793790" y="4006691"/>
            <a:ext cx="22860" cy="1542336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765840"/>
            <a:ext cx="1304282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93790" y="6907768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/>
              <a:t>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640BC-73C6-9DF9-3E23-761990058565}"/>
              </a:ext>
            </a:extLst>
          </p:cNvPr>
          <p:cNvSpPr/>
          <p:nvPr/>
        </p:nvSpPr>
        <p:spPr>
          <a:xfrm>
            <a:off x="0" y="7741324"/>
            <a:ext cx="14630399" cy="36561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2D7325-3641-5FEC-1CD2-BB872AAEA947}"/>
              </a:ext>
            </a:extLst>
          </p:cNvPr>
          <p:cNvSpPr txBox="1"/>
          <p:nvPr/>
        </p:nvSpPr>
        <p:spPr>
          <a:xfrm>
            <a:off x="3657600" y="512258"/>
            <a:ext cx="7315200" cy="6662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600" dirty="0"/>
              <a:t>Output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D2B39-B515-67DF-7AD1-2DF92FC7A288}"/>
              </a:ext>
            </a:extLst>
          </p:cNvPr>
          <p:cNvSpPr txBox="1"/>
          <p:nvPr/>
        </p:nvSpPr>
        <p:spPr>
          <a:xfrm>
            <a:off x="2330604" y="1548456"/>
            <a:ext cx="10783229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00"/>
              </a:lnSpc>
            </a:pPr>
            <a:r>
              <a:rPr lang="en-US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</a:rPr>
              <a:t>Link :- https://github.com/HKgaminghub/Space-exploration-using-vr/edit/main/README.md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2178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491</Words>
  <Application>Microsoft Office PowerPoint</Application>
  <PresentationFormat>Custom</PresentationFormat>
  <Paragraphs>74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Outfit Bold</vt:lpstr>
      <vt:lpstr>Arial</vt:lpstr>
      <vt:lpstr>Bitter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Vaishali Saini</cp:lastModifiedBy>
  <cp:revision>15</cp:revision>
  <dcterms:created xsi:type="dcterms:W3CDTF">2025-10-05T11:50:27Z</dcterms:created>
  <dcterms:modified xsi:type="dcterms:W3CDTF">2025-10-05T14:54:52Z</dcterms:modified>
</cp:coreProperties>
</file>